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58" r:id="rId5"/>
  </p:sldMasterIdLst>
  <p:notesMasterIdLst>
    <p:notesMasterId r:id="rId20"/>
  </p:notesMasterIdLst>
  <p:handoutMasterIdLst>
    <p:handoutMasterId r:id="rId21"/>
  </p:handoutMasterIdLst>
  <p:sldIdLst>
    <p:sldId id="256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61" r:id="rId17"/>
    <p:sldId id="257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666666"/>
    <a:srgbClr val="33363B"/>
    <a:srgbClr val="0495FE"/>
    <a:srgbClr val="12A7E1"/>
    <a:srgbClr val="4EC1B2"/>
    <a:srgbClr val="006FA6"/>
    <a:srgbClr val="FF9D4C"/>
    <a:srgbClr val="F97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F9204E-5336-44D6-965C-053CF33488D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0326CD-13A4-4289-B126-F702852AB1BC}">
      <dgm:prSet/>
      <dgm:spPr/>
      <dgm:t>
        <a:bodyPr/>
        <a:lstStyle/>
        <a:p>
          <a:r>
            <a:rPr lang="en-IN" dirty="0"/>
            <a:t>Set of guidelines &amp; best practices</a:t>
          </a:r>
        </a:p>
      </dgm:t>
    </dgm:pt>
    <dgm:pt modelId="{868947FA-B555-4666-A702-A1A5DEA68602}" type="parTrans" cxnId="{2BF317BF-A94F-4646-9532-6D27B2445EA2}">
      <dgm:prSet/>
      <dgm:spPr/>
      <dgm:t>
        <a:bodyPr/>
        <a:lstStyle/>
        <a:p>
          <a:endParaRPr lang="en-US"/>
        </a:p>
      </dgm:t>
    </dgm:pt>
    <dgm:pt modelId="{6EDA84D5-0CFE-4A3C-BA7D-C259A7F7E6BF}" type="sibTrans" cxnId="{2BF317BF-A94F-4646-9532-6D27B2445EA2}">
      <dgm:prSet/>
      <dgm:spPr/>
      <dgm:t>
        <a:bodyPr/>
        <a:lstStyle/>
        <a:p>
          <a:endParaRPr lang="en-US"/>
        </a:p>
      </dgm:t>
    </dgm:pt>
    <dgm:pt modelId="{53707884-9CBC-4041-976A-4568EEB7A559}">
      <dgm:prSet/>
      <dgm:spPr/>
      <dgm:t>
        <a:bodyPr/>
        <a:lstStyle/>
        <a:p>
          <a:r>
            <a:rPr lang="en-IN" dirty="0"/>
            <a:t>Describes distinct file layout &amp; metadata configuration</a:t>
          </a:r>
          <a:endParaRPr lang="en-US" dirty="0"/>
        </a:p>
      </dgm:t>
    </dgm:pt>
    <dgm:pt modelId="{B015F3F6-B110-4858-A9A7-50AE29889AA2}" type="parTrans" cxnId="{704F59EE-C395-462B-8508-495F8BA147E7}">
      <dgm:prSet/>
      <dgm:spPr/>
      <dgm:t>
        <a:bodyPr/>
        <a:lstStyle/>
        <a:p>
          <a:endParaRPr lang="en-US"/>
        </a:p>
      </dgm:t>
    </dgm:pt>
    <dgm:pt modelId="{52507D90-5648-49F7-A4B6-A694951F9749}" type="sibTrans" cxnId="{704F59EE-C395-462B-8508-495F8BA147E7}">
      <dgm:prSet/>
      <dgm:spPr/>
      <dgm:t>
        <a:bodyPr/>
        <a:lstStyle/>
        <a:p>
          <a:endParaRPr lang="en-US"/>
        </a:p>
      </dgm:t>
    </dgm:pt>
    <dgm:pt modelId="{6B47F0C2-6D19-453D-ABCA-82CFF1D11091}">
      <dgm:prSet/>
      <dgm:spPr/>
      <dgm:t>
        <a:bodyPr/>
        <a:lstStyle/>
        <a:p>
          <a:r>
            <a:rPr lang="en-IN" dirty="0"/>
            <a:t>Enables to work seamlessly under common scenarios</a:t>
          </a:r>
          <a:endParaRPr lang="en-US" dirty="0"/>
        </a:p>
      </dgm:t>
    </dgm:pt>
    <dgm:pt modelId="{165065DD-096B-492F-894E-2ECD6FD25F2B}" type="parTrans" cxnId="{60FA032A-9A4D-423F-B56F-1845AB7E868B}">
      <dgm:prSet/>
      <dgm:spPr/>
      <dgm:t>
        <a:bodyPr/>
        <a:lstStyle/>
        <a:p>
          <a:endParaRPr lang="en-US"/>
        </a:p>
      </dgm:t>
    </dgm:pt>
    <dgm:pt modelId="{DC0DDF5E-B7E7-436B-8594-28E3B54A2BC0}" type="sibTrans" cxnId="{60FA032A-9A4D-423F-B56F-1845AB7E868B}">
      <dgm:prSet/>
      <dgm:spPr/>
      <dgm:t>
        <a:bodyPr/>
        <a:lstStyle/>
        <a:p>
          <a:endParaRPr lang="en-US"/>
        </a:p>
      </dgm:t>
    </dgm:pt>
    <dgm:pt modelId="{675D86AC-388A-4198-B50E-34A9B5B27095}" type="pres">
      <dgm:prSet presAssocID="{76F9204E-5336-44D6-965C-053CF33488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84ACE8B-5306-4283-BB6D-4A4F200BD78F}" type="pres">
      <dgm:prSet presAssocID="{760326CD-13A4-4289-B126-F702852AB1BC}" presName="hierRoot1" presStyleCnt="0"/>
      <dgm:spPr/>
    </dgm:pt>
    <dgm:pt modelId="{624904D4-95C2-4F1B-8444-1601CADE2C2E}" type="pres">
      <dgm:prSet presAssocID="{760326CD-13A4-4289-B126-F702852AB1BC}" presName="composite" presStyleCnt="0"/>
      <dgm:spPr/>
    </dgm:pt>
    <dgm:pt modelId="{EAD8FAB2-0902-407B-B7D2-C878B4916149}" type="pres">
      <dgm:prSet presAssocID="{760326CD-13A4-4289-B126-F702852AB1BC}" presName="background" presStyleLbl="node0" presStyleIdx="0" presStyleCnt="3"/>
      <dgm:spPr/>
    </dgm:pt>
    <dgm:pt modelId="{FBB7DBFE-9015-445F-A5AE-A6F951E6285D}" type="pres">
      <dgm:prSet presAssocID="{760326CD-13A4-4289-B126-F702852AB1BC}" presName="text" presStyleLbl="fgAcc0" presStyleIdx="0" presStyleCnt="3">
        <dgm:presLayoutVars>
          <dgm:chPref val="3"/>
        </dgm:presLayoutVars>
      </dgm:prSet>
      <dgm:spPr/>
    </dgm:pt>
    <dgm:pt modelId="{37D0E5A5-A317-4984-86A1-6305C040BE93}" type="pres">
      <dgm:prSet presAssocID="{760326CD-13A4-4289-B126-F702852AB1BC}" presName="hierChild2" presStyleCnt="0"/>
      <dgm:spPr/>
    </dgm:pt>
    <dgm:pt modelId="{95EBA02B-276D-4823-A560-10FB25409C19}" type="pres">
      <dgm:prSet presAssocID="{53707884-9CBC-4041-976A-4568EEB7A559}" presName="hierRoot1" presStyleCnt="0"/>
      <dgm:spPr/>
    </dgm:pt>
    <dgm:pt modelId="{53E7FDC7-5611-4323-8A72-279BBA2CFE73}" type="pres">
      <dgm:prSet presAssocID="{53707884-9CBC-4041-976A-4568EEB7A559}" presName="composite" presStyleCnt="0"/>
      <dgm:spPr/>
    </dgm:pt>
    <dgm:pt modelId="{133E98E3-1677-4C3E-A3DC-F43CA5FB1A11}" type="pres">
      <dgm:prSet presAssocID="{53707884-9CBC-4041-976A-4568EEB7A559}" presName="background" presStyleLbl="node0" presStyleIdx="1" presStyleCnt="3"/>
      <dgm:spPr/>
    </dgm:pt>
    <dgm:pt modelId="{641B70B6-485F-425C-BE13-70AAA99C6B9C}" type="pres">
      <dgm:prSet presAssocID="{53707884-9CBC-4041-976A-4568EEB7A559}" presName="text" presStyleLbl="fgAcc0" presStyleIdx="1" presStyleCnt="3">
        <dgm:presLayoutVars>
          <dgm:chPref val="3"/>
        </dgm:presLayoutVars>
      </dgm:prSet>
      <dgm:spPr/>
    </dgm:pt>
    <dgm:pt modelId="{7425935D-13F4-452E-AB35-D5A51F76B3E9}" type="pres">
      <dgm:prSet presAssocID="{53707884-9CBC-4041-976A-4568EEB7A559}" presName="hierChild2" presStyleCnt="0"/>
      <dgm:spPr/>
    </dgm:pt>
    <dgm:pt modelId="{51BC63CA-1FB3-4627-8976-C976B10F24CF}" type="pres">
      <dgm:prSet presAssocID="{6B47F0C2-6D19-453D-ABCA-82CFF1D11091}" presName="hierRoot1" presStyleCnt="0"/>
      <dgm:spPr/>
    </dgm:pt>
    <dgm:pt modelId="{E072A21D-62CB-442E-B80C-F7E171E7BB58}" type="pres">
      <dgm:prSet presAssocID="{6B47F0C2-6D19-453D-ABCA-82CFF1D11091}" presName="composite" presStyleCnt="0"/>
      <dgm:spPr/>
    </dgm:pt>
    <dgm:pt modelId="{B613E370-F327-4AF5-9441-8967C0998A43}" type="pres">
      <dgm:prSet presAssocID="{6B47F0C2-6D19-453D-ABCA-82CFF1D11091}" presName="background" presStyleLbl="node0" presStyleIdx="2" presStyleCnt="3"/>
      <dgm:spPr/>
    </dgm:pt>
    <dgm:pt modelId="{B743358E-F863-4818-91B8-4E8FDB8D495B}" type="pres">
      <dgm:prSet presAssocID="{6B47F0C2-6D19-453D-ABCA-82CFF1D11091}" presName="text" presStyleLbl="fgAcc0" presStyleIdx="2" presStyleCnt="3">
        <dgm:presLayoutVars>
          <dgm:chPref val="3"/>
        </dgm:presLayoutVars>
      </dgm:prSet>
      <dgm:spPr/>
    </dgm:pt>
    <dgm:pt modelId="{41FF13BF-DD68-4083-A584-BD5B8B849E30}" type="pres">
      <dgm:prSet presAssocID="{6B47F0C2-6D19-453D-ABCA-82CFF1D11091}" presName="hierChild2" presStyleCnt="0"/>
      <dgm:spPr/>
    </dgm:pt>
  </dgm:ptLst>
  <dgm:cxnLst>
    <dgm:cxn modelId="{60FA032A-9A4D-423F-B56F-1845AB7E868B}" srcId="{76F9204E-5336-44D6-965C-053CF33488DF}" destId="{6B47F0C2-6D19-453D-ABCA-82CFF1D11091}" srcOrd="2" destOrd="0" parTransId="{165065DD-096B-492F-894E-2ECD6FD25F2B}" sibTransId="{DC0DDF5E-B7E7-436B-8594-28E3B54A2BC0}"/>
    <dgm:cxn modelId="{F1E3653F-29D3-4B69-AB2B-9EAE496A478F}" type="presOf" srcId="{6B47F0C2-6D19-453D-ABCA-82CFF1D11091}" destId="{B743358E-F863-4818-91B8-4E8FDB8D495B}" srcOrd="0" destOrd="0" presId="urn:microsoft.com/office/officeart/2005/8/layout/hierarchy1"/>
    <dgm:cxn modelId="{A4C79A71-59CB-49B4-AAF7-D13D3809B6EC}" type="presOf" srcId="{76F9204E-5336-44D6-965C-053CF33488DF}" destId="{675D86AC-388A-4198-B50E-34A9B5B27095}" srcOrd="0" destOrd="0" presId="urn:microsoft.com/office/officeart/2005/8/layout/hierarchy1"/>
    <dgm:cxn modelId="{DE75E57F-6CF2-4D37-AB68-2FA59C23EA96}" type="presOf" srcId="{53707884-9CBC-4041-976A-4568EEB7A559}" destId="{641B70B6-485F-425C-BE13-70AAA99C6B9C}" srcOrd="0" destOrd="0" presId="urn:microsoft.com/office/officeart/2005/8/layout/hierarchy1"/>
    <dgm:cxn modelId="{561F5880-8998-44EA-B7AB-59CE2B29AD8B}" type="presOf" srcId="{760326CD-13A4-4289-B126-F702852AB1BC}" destId="{FBB7DBFE-9015-445F-A5AE-A6F951E6285D}" srcOrd="0" destOrd="0" presId="urn:microsoft.com/office/officeart/2005/8/layout/hierarchy1"/>
    <dgm:cxn modelId="{2BF317BF-A94F-4646-9532-6D27B2445EA2}" srcId="{76F9204E-5336-44D6-965C-053CF33488DF}" destId="{760326CD-13A4-4289-B126-F702852AB1BC}" srcOrd="0" destOrd="0" parTransId="{868947FA-B555-4666-A702-A1A5DEA68602}" sibTransId="{6EDA84D5-0CFE-4A3C-BA7D-C259A7F7E6BF}"/>
    <dgm:cxn modelId="{704F59EE-C395-462B-8508-495F8BA147E7}" srcId="{76F9204E-5336-44D6-965C-053CF33488DF}" destId="{53707884-9CBC-4041-976A-4568EEB7A559}" srcOrd="1" destOrd="0" parTransId="{B015F3F6-B110-4858-A9A7-50AE29889AA2}" sibTransId="{52507D90-5648-49F7-A4B6-A694951F9749}"/>
    <dgm:cxn modelId="{5B66AFFD-8E70-4449-8732-081FCB5F5ABB}" type="presParOf" srcId="{675D86AC-388A-4198-B50E-34A9B5B27095}" destId="{B84ACE8B-5306-4283-BB6D-4A4F200BD78F}" srcOrd="0" destOrd="0" presId="urn:microsoft.com/office/officeart/2005/8/layout/hierarchy1"/>
    <dgm:cxn modelId="{9CF3039D-8858-428E-A241-CA0EA17C3D6C}" type="presParOf" srcId="{B84ACE8B-5306-4283-BB6D-4A4F200BD78F}" destId="{624904D4-95C2-4F1B-8444-1601CADE2C2E}" srcOrd="0" destOrd="0" presId="urn:microsoft.com/office/officeart/2005/8/layout/hierarchy1"/>
    <dgm:cxn modelId="{75CC9482-BFA5-40CD-AFF4-635865FBC8DB}" type="presParOf" srcId="{624904D4-95C2-4F1B-8444-1601CADE2C2E}" destId="{EAD8FAB2-0902-407B-B7D2-C878B4916149}" srcOrd="0" destOrd="0" presId="urn:microsoft.com/office/officeart/2005/8/layout/hierarchy1"/>
    <dgm:cxn modelId="{752044F9-DF21-4BF1-96E6-F9629E34DDE4}" type="presParOf" srcId="{624904D4-95C2-4F1B-8444-1601CADE2C2E}" destId="{FBB7DBFE-9015-445F-A5AE-A6F951E6285D}" srcOrd="1" destOrd="0" presId="urn:microsoft.com/office/officeart/2005/8/layout/hierarchy1"/>
    <dgm:cxn modelId="{6AAEE6CB-D108-44CC-BAE1-039FA40C8B70}" type="presParOf" srcId="{B84ACE8B-5306-4283-BB6D-4A4F200BD78F}" destId="{37D0E5A5-A317-4984-86A1-6305C040BE93}" srcOrd="1" destOrd="0" presId="urn:microsoft.com/office/officeart/2005/8/layout/hierarchy1"/>
    <dgm:cxn modelId="{92A49832-9D60-4047-A859-04A95A363A7F}" type="presParOf" srcId="{675D86AC-388A-4198-B50E-34A9B5B27095}" destId="{95EBA02B-276D-4823-A560-10FB25409C19}" srcOrd="1" destOrd="0" presId="urn:microsoft.com/office/officeart/2005/8/layout/hierarchy1"/>
    <dgm:cxn modelId="{5EEA972B-2331-49C4-8448-586B18F09321}" type="presParOf" srcId="{95EBA02B-276D-4823-A560-10FB25409C19}" destId="{53E7FDC7-5611-4323-8A72-279BBA2CFE73}" srcOrd="0" destOrd="0" presId="urn:microsoft.com/office/officeart/2005/8/layout/hierarchy1"/>
    <dgm:cxn modelId="{E2B7D88C-2D63-4F9A-8CB5-F4D188C3295D}" type="presParOf" srcId="{53E7FDC7-5611-4323-8A72-279BBA2CFE73}" destId="{133E98E3-1677-4C3E-A3DC-F43CA5FB1A11}" srcOrd="0" destOrd="0" presId="urn:microsoft.com/office/officeart/2005/8/layout/hierarchy1"/>
    <dgm:cxn modelId="{8FD687A5-FA00-46FA-90A6-1F8A12463897}" type="presParOf" srcId="{53E7FDC7-5611-4323-8A72-279BBA2CFE73}" destId="{641B70B6-485F-425C-BE13-70AAA99C6B9C}" srcOrd="1" destOrd="0" presId="urn:microsoft.com/office/officeart/2005/8/layout/hierarchy1"/>
    <dgm:cxn modelId="{795F71EB-7266-4FD4-8E41-543DBC3BEB68}" type="presParOf" srcId="{95EBA02B-276D-4823-A560-10FB25409C19}" destId="{7425935D-13F4-452E-AB35-D5A51F76B3E9}" srcOrd="1" destOrd="0" presId="urn:microsoft.com/office/officeart/2005/8/layout/hierarchy1"/>
    <dgm:cxn modelId="{C0430335-9F60-42C0-834B-E09D2CA6B61B}" type="presParOf" srcId="{675D86AC-388A-4198-B50E-34A9B5B27095}" destId="{51BC63CA-1FB3-4627-8976-C976B10F24CF}" srcOrd="2" destOrd="0" presId="urn:microsoft.com/office/officeart/2005/8/layout/hierarchy1"/>
    <dgm:cxn modelId="{EADD649A-1A2F-4C5F-8531-78DF8BC02970}" type="presParOf" srcId="{51BC63CA-1FB3-4627-8976-C976B10F24CF}" destId="{E072A21D-62CB-442E-B80C-F7E171E7BB58}" srcOrd="0" destOrd="0" presId="urn:microsoft.com/office/officeart/2005/8/layout/hierarchy1"/>
    <dgm:cxn modelId="{ED7D3CBA-9EF7-471A-9991-F71C16AEB3CB}" type="presParOf" srcId="{E072A21D-62CB-442E-B80C-F7E171E7BB58}" destId="{B613E370-F327-4AF5-9441-8967C0998A43}" srcOrd="0" destOrd="0" presId="urn:microsoft.com/office/officeart/2005/8/layout/hierarchy1"/>
    <dgm:cxn modelId="{6884F5AC-A0F3-4F13-A66F-D4343A9A2EAD}" type="presParOf" srcId="{E072A21D-62CB-442E-B80C-F7E171E7BB58}" destId="{B743358E-F863-4818-91B8-4E8FDB8D495B}" srcOrd="1" destOrd="0" presId="urn:microsoft.com/office/officeart/2005/8/layout/hierarchy1"/>
    <dgm:cxn modelId="{D7282F05-9871-4735-BA4C-F453FEE027C2}" type="presParOf" srcId="{51BC63CA-1FB3-4627-8976-C976B10F24CF}" destId="{41FF13BF-DD68-4083-A584-BD5B8B849E3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D8FAB2-0902-407B-B7D2-C878B4916149}">
      <dsp:nvSpPr>
        <dsp:cNvPr id="0" name=""/>
        <dsp:cNvSpPr/>
      </dsp:nvSpPr>
      <dsp:spPr>
        <a:xfrm>
          <a:off x="0" y="511845"/>
          <a:ext cx="2846069" cy="1807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7DBFE-9015-445F-A5AE-A6F951E6285D}">
      <dsp:nvSpPr>
        <dsp:cNvPr id="0" name=""/>
        <dsp:cNvSpPr/>
      </dsp:nvSpPr>
      <dsp:spPr>
        <a:xfrm>
          <a:off x="316230" y="812264"/>
          <a:ext cx="2846069" cy="18072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Set of guidelines &amp; best practices</a:t>
          </a:r>
        </a:p>
      </dsp:txBody>
      <dsp:txXfrm>
        <a:off x="369163" y="865197"/>
        <a:ext cx="2740203" cy="1701388"/>
      </dsp:txXfrm>
    </dsp:sp>
    <dsp:sp modelId="{133E98E3-1677-4C3E-A3DC-F43CA5FB1A11}">
      <dsp:nvSpPr>
        <dsp:cNvPr id="0" name=""/>
        <dsp:cNvSpPr/>
      </dsp:nvSpPr>
      <dsp:spPr>
        <a:xfrm>
          <a:off x="3478530" y="511845"/>
          <a:ext cx="2846069" cy="1807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B70B6-485F-425C-BE13-70AAA99C6B9C}">
      <dsp:nvSpPr>
        <dsp:cNvPr id="0" name=""/>
        <dsp:cNvSpPr/>
      </dsp:nvSpPr>
      <dsp:spPr>
        <a:xfrm>
          <a:off x="379475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Describes distinct file layout &amp; metadata configuration</a:t>
          </a:r>
          <a:endParaRPr lang="en-US" sz="2400" kern="1200" dirty="0"/>
        </a:p>
      </dsp:txBody>
      <dsp:txXfrm>
        <a:off x="3847692" y="865197"/>
        <a:ext cx="2740203" cy="1701388"/>
      </dsp:txXfrm>
    </dsp:sp>
    <dsp:sp modelId="{B613E370-F327-4AF5-9441-8967C0998A43}">
      <dsp:nvSpPr>
        <dsp:cNvPr id="0" name=""/>
        <dsp:cNvSpPr/>
      </dsp:nvSpPr>
      <dsp:spPr>
        <a:xfrm>
          <a:off x="6957059" y="511845"/>
          <a:ext cx="2846069" cy="1807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3358E-F863-4818-91B8-4E8FDB8D495B}">
      <dsp:nvSpPr>
        <dsp:cNvPr id="0" name=""/>
        <dsp:cNvSpPr/>
      </dsp:nvSpPr>
      <dsp:spPr>
        <a:xfrm>
          <a:off x="727328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Enables to work seamlessly under common scenarios</a:t>
          </a:r>
          <a:endParaRPr lang="en-US" sz="2400" kern="1200" dirty="0"/>
        </a:p>
      </dsp:txBody>
      <dsp:txXfrm>
        <a:off x="7326222" y="865197"/>
        <a:ext cx="2740203" cy="1701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F37ED-90F5-4EAF-98A6-55B7F0E1EFCE}" type="datetimeFigureOut">
              <a:rPr lang="en-IN" smtClean="0"/>
              <a:t>20-03-2019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A1C63-4A19-4F29-92CF-3B41E46C3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186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BC237-54E6-445A-A7FA-512DE34CCA1B}" type="datetimeFigureOut">
              <a:rPr lang="en-IN" smtClean="0"/>
              <a:t>20-03-2019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EEA90-197E-479D-89C5-AF38B411E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593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98D8EDC-AB52-4DC5-A396-0D969A00E4C8}"/>
              </a:ext>
            </a:extLst>
          </p:cNvPr>
          <p:cNvGrpSpPr/>
          <p:nvPr userDrawn="1"/>
        </p:nvGrpSpPr>
        <p:grpSpPr>
          <a:xfrm>
            <a:off x="106352" y="285596"/>
            <a:ext cx="11868269" cy="3608572"/>
            <a:chOff x="106352" y="285596"/>
            <a:chExt cx="11868269" cy="360857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71BBAB-4D69-4472-99DA-3D3C2F3834FA}"/>
                </a:ext>
              </a:extLst>
            </p:cNvPr>
            <p:cNvSpPr txBox="1"/>
            <p:nvPr/>
          </p:nvSpPr>
          <p:spPr>
            <a:xfrm>
              <a:off x="450875" y="653143"/>
              <a:ext cx="1994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rgbClr val="EE782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PRESENTS</a:t>
              </a:r>
            </a:p>
          </p:txBody>
        </p:sp>
        <p:sp>
          <p:nvSpPr>
            <p:cNvPr id="27" name="Donut 45">
              <a:extLst>
                <a:ext uri="{FF2B5EF4-FFF2-40B4-BE49-F238E27FC236}">
                  <a16:creationId xmlns:a16="http://schemas.microsoft.com/office/drawing/2014/main" id="{74E60AF2-A8EE-4F50-BA2E-7C419AE06459}"/>
                </a:ext>
              </a:extLst>
            </p:cNvPr>
            <p:cNvSpPr/>
            <p:nvPr/>
          </p:nvSpPr>
          <p:spPr>
            <a:xfrm>
              <a:off x="2732867" y="3296917"/>
              <a:ext cx="597600" cy="597251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D43ACB-0150-44BE-BC4E-EB5F672911E4}"/>
                </a:ext>
              </a:extLst>
            </p:cNvPr>
            <p:cNvSpPr/>
            <p:nvPr/>
          </p:nvSpPr>
          <p:spPr>
            <a:xfrm>
              <a:off x="2732868" y="2403981"/>
              <a:ext cx="4508589" cy="525767"/>
            </a:xfrm>
            <a:prstGeom prst="rect">
              <a:avLst/>
            </a:prstGeom>
            <a:solidFill>
              <a:srgbClr val="0495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" name="Flowchart: Card 25">
              <a:extLst>
                <a:ext uri="{FF2B5EF4-FFF2-40B4-BE49-F238E27FC236}">
                  <a16:creationId xmlns:a16="http://schemas.microsoft.com/office/drawing/2014/main" id="{AFCCC256-B1E3-40DE-B469-A594D8FE4D8F}"/>
                </a:ext>
              </a:extLst>
            </p:cNvPr>
            <p:cNvSpPr/>
            <p:nvPr/>
          </p:nvSpPr>
          <p:spPr>
            <a:xfrm rot="10800000" flipH="1">
              <a:off x="7020233" y="2403971"/>
              <a:ext cx="2328483" cy="525767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43 w 10000"/>
                <a:gd name="connsiteY0" fmla="*/ 9813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43 w 10000"/>
                <a:gd name="connsiteY5" fmla="*/ 9813 h 10000"/>
                <a:gd name="connsiteX0" fmla="*/ 43 w 10000"/>
                <a:gd name="connsiteY0" fmla="*/ 9813 h 10000"/>
                <a:gd name="connsiteX1" fmla="*/ 689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43 w 10000"/>
                <a:gd name="connsiteY5" fmla="*/ 981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43" y="9813"/>
                  </a:moveTo>
                  <a:cubicBezTo>
                    <a:pt x="258" y="6542"/>
                    <a:pt x="474" y="3271"/>
                    <a:pt x="689" y="0"/>
                  </a:cubicBez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cubicBezTo>
                    <a:pt x="14" y="9938"/>
                    <a:pt x="29" y="9875"/>
                    <a:pt x="43" y="9813"/>
                  </a:cubicBezTo>
                  <a:close/>
                </a:path>
              </a:pathLst>
            </a:custGeom>
            <a:solidFill>
              <a:srgbClr val="FF9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018D96-23C3-4E32-9DB7-C4822728C3B0}"/>
                </a:ext>
              </a:extLst>
            </p:cNvPr>
            <p:cNvSpPr txBox="1"/>
            <p:nvPr/>
          </p:nvSpPr>
          <p:spPr>
            <a:xfrm>
              <a:off x="2855661" y="2491390"/>
              <a:ext cx="4164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" panose="020B0502040204020203" pitchFamily="34" charset="0"/>
                  <a:ea typeface="Lato" panose="020F0502020204030203" pitchFamily="34" charset="0"/>
                  <a:cs typeface="Segoe UI" panose="020B0502040204020203" pitchFamily="34" charset="0"/>
                </a:rPr>
                <a:t>Open Hall, BizTalk360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38BEDC-5F2B-4F3B-BC32-E3B95F713FB5}"/>
                </a:ext>
              </a:extLst>
            </p:cNvPr>
            <p:cNvSpPr txBox="1"/>
            <p:nvPr/>
          </p:nvSpPr>
          <p:spPr>
            <a:xfrm>
              <a:off x="7264233" y="2491390"/>
              <a:ext cx="1840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Segoe UI" panose="020B0502040204020203" pitchFamily="34" charset="0"/>
                  <a:ea typeface="Lato" panose="020F0502020204030203" pitchFamily="34" charset="0"/>
                  <a:cs typeface="Segoe UI" panose="020B0502040204020203" pitchFamily="34" charset="0"/>
                </a:rPr>
                <a:t>Mar 21, 2019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22B6B98-A3C1-4F64-98FD-A8425D9D7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" y="285596"/>
              <a:ext cx="2683310" cy="35385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C51D49-28A0-4DC5-B118-A843A62A2D73}"/>
                </a:ext>
              </a:extLst>
            </p:cNvPr>
            <p:cNvSpPr txBox="1"/>
            <p:nvPr userDrawn="1"/>
          </p:nvSpPr>
          <p:spPr>
            <a:xfrm>
              <a:off x="10465439" y="307418"/>
              <a:ext cx="1509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/>
                <a:t>Brought to you by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DCA299-C7F3-4194-B541-32D68EDC20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440" y="670916"/>
              <a:ext cx="1504237" cy="25572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532B96-D68A-4223-92B0-8C6DD6C135A1}"/>
                </a:ext>
              </a:extLst>
            </p:cNvPr>
            <p:cNvSpPr txBox="1"/>
            <p:nvPr/>
          </p:nvSpPr>
          <p:spPr>
            <a:xfrm>
              <a:off x="1100097" y="1600727"/>
              <a:ext cx="97587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kern="1200" dirty="0">
                  <a:solidFill>
                    <a:srgbClr val="666666"/>
                  </a:solidFill>
                  <a:latin typeface="+mj-lt"/>
                  <a:ea typeface="+mn-ea"/>
                  <a:cs typeface="Arial" panose="020B0604020202020204" pitchFamily="34" charset="0"/>
                </a:rPr>
                <a:t>Tech Talk Thursday - 78th Episode</a:t>
              </a:r>
              <a:endParaRPr lang="en-IN" sz="4000" b="1" kern="1200" dirty="0">
                <a:solidFill>
                  <a:srgbClr val="666666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4438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8CAB37-1E88-4708-A532-D75EB217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PowerPoint logo">
            <a:extLst>
              <a:ext uri="{FF2B5EF4-FFF2-40B4-BE49-F238E27FC236}">
                <a16:creationId xmlns:a16="http://schemas.microsoft.com/office/drawing/2014/main" id="{A11B18B3-9881-4CAC-89A9-F3B8175309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487709" y="5573935"/>
            <a:ext cx="2043316" cy="6796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961839-10F7-4B26-97D8-3B09045F4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56427" y="448635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2897E7F-9714-44E5-993E-DBF4230C6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124" y="3083859"/>
            <a:ext cx="10974598" cy="1513164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4400" b="0"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F7019-E7BE-4EF2-AE25-147C9EB6E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427" y="4746054"/>
            <a:ext cx="6579479" cy="1253469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200" b="1">
                <a:solidFill>
                  <a:schemeClr val="bg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8AEA5-CF5B-46EC-AFCD-A1666F7A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9433B-22CF-4853-8DBF-691E749AB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E0E8C-901D-425E-8AA7-D1BD6A0A0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AFA12-E129-4E79-BFA1-62D435AD3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FACBF-8BF8-4D7A-9998-28CF5ED5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90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0F17FC-DE49-4934-B430-4C904746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A32B5B-6A1B-4AEE-BE18-97E2FB02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08" y="528137"/>
            <a:ext cx="9274676" cy="1172326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440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2F367-9A62-40CE-A7F4-639F03D2E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008" y="1717926"/>
            <a:ext cx="9274676" cy="51067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2546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CBBF-B898-4624-B87C-C9C27F4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9F520-0160-42BB-B5EB-28655875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A3B6F-84CB-4C28-9DCE-EAEAE489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62515-3D0D-4553-8E2C-85E88BDC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AE5E0F-98A9-4F28-ADEB-A5575BAFF8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2488"/>
            <a:ext cx="5132614" cy="4083050"/>
          </a:xfrm>
        </p:spPr>
        <p:txBody>
          <a:bodyPr>
            <a:noAutofit/>
          </a:bodyPr>
          <a:lstStyle>
            <a:lvl1pPr marL="0" indent="0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9A8B0E0-E07A-49F7-B25F-4B478FADB3A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1186" y="2122488"/>
            <a:ext cx="5132614" cy="4083050"/>
          </a:xfrm>
        </p:spPr>
        <p:txBody>
          <a:bodyPr>
            <a:noAutofit/>
          </a:bodyPr>
          <a:lstStyle>
            <a:lvl1pPr marL="0" indent="0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3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CBBF-B898-4624-B87C-C9C27F4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9F520-0160-42BB-B5EB-28655875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A3B6F-84CB-4C28-9DCE-EAEAE489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62515-3D0D-4553-8E2C-85E88BDC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AE5E0F-98A9-4F28-ADEB-A5575BAFF8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8C66BE67-91A6-49CD-A166-4EFD27D36C0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70669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9A73E789-A47B-493F-BD60-32422000C6B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03139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C78D6D-D6FA-4ABF-8565-3BFF1B362A45}"/>
              </a:ext>
            </a:extLst>
          </p:cNvPr>
          <p:cNvCxnSpPr/>
          <p:nvPr userDrawn="1"/>
        </p:nvCxnSpPr>
        <p:spPr>
          <a:xfrm>
            <a:off x="4335277" y="2122488"/>
            <a:ext cx="0" cy="40830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B95B52-D4CC-44EE-9F94-F106A8238740}"/>
              </a:ext>
            </a:extLst>
          </p:cNvPr>
          <p:cNvCxnSpPr/>
          <p:nvPr userDrawn="1"/>
        </p:nvCxnSpPr>
        <p:spPr>
          <a:xfrm>
            <a:off x="7866780" y="2122488"/>
            <a:ext cx="0" cy="40830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635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D1ED74-0D66-49A5-B190-A7DE0E67A6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7"/>
            <a:ext cx="12192000" cy="316706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B519A99-FF44-472F-B22E-5F86CEAB9C59}"/>
              </a:ext>
            </a:extLst>
          </p:cNvPr>
          <p:cNvSpPr/>
          <p:nvPr userDrawn="1"/>
        </p:nvSpPr>
        <p:spPr>
          <a:xfrm>
            <a:off x="4693237" y="1847294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EC5AF5-F2E8-491C-BA10-ABF9E30E73D8}"/>
              </a:ext>
            </a:extLst>
          </p:cNvPr>
          <p:cNvSpPr/>
          <p:nvPr userDrawn="1"/>
        </p:nvSpPr>
        <p:spPr>
          <a:xfrm>
            <a:off x="8513368" y="1847294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915790-803C-4DD9-87FC-7880EE0EAC52}"/>
              </a:ext>
            </a:extLst>
          </p:cNvPr>
          <p:cNvSpPr/>
          <p:nvPr userDrawn="1"/>
        </p:nvSpPr>
        <p:spPr>
          <a:xfrm>
            <a:off x="910053" y="1892626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42C05-3195-4529-840F-8A6EADA6A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129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31B9BD-554C-40FA-8C90-F818F61C4557}"/>
              </a:ext>
            </a:extLst>
          </p:cNvPr>
          <p:cNvSpPr/>
          <p:nvPr userDrawn="1"/>
        </p:nvSpPr>
        <p:spPr>
          <a:xfrm>
            <a:off x="8892073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D3FE72-F542-4BD9-81A4-FB9FDE700A2A}"/>
              </a:ext>
            </a:extLst>
          </p:cNvPr>
          <p:cNvSpPr/>
          <p:nvPr userDrawn="1"/>
        </p:nvSpPr>
        <p:spPr>
          <a:xfrm>
            <a:off x="5071942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9C24C6-88D8-4D3F-AFDC-A6C9E2922736}"/>
              </a:ext>
            </a:extLst>
          </p:cNvPr>
          <p:cNvSpPr/>
          <p:nvPr userDrawn="1"/>
        </p:nvSpPr>
        <p:spPr>
          <a:xfrm>
            <a:off x="1288758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9F6D5-2ED8-4FD9-B5B2-9093B4C10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386" y="4298200"/>
            <a:ext cx="1877308" cy="358025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A39E9-D45A-443C-A58B-17D0B5D5C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71942" y="4298200"/>
            <a:ext cx="1912883" cy="358025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42B0D44-387D-4C24-B5F0-F47FD12154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2073" y="4264288"/>
            <a:ext cx="1912883" cy="422012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9F3ACD07-A1A8-4C77-9A5E-A152399BF1A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509826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35A00728-0390-449B-A9C3-B2E70E7B87F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29957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68A52873-F950-4E21-95F3-B294D0B9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9C60224-04AE-4754-B02D-77F7807365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7518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0DB3A35F-50DF-4731-9C74-A6E9A24FB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71997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90215D81-6F8E-4563-B187-421039C2AC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2128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0F1F5E-0F8E-4292-A2C4-57224605234E}"/>
              </a:ext>
            </a:extLst>
          </p:cNvPr>
          <p:cNvSpPr/>
          <p:nvPr userDrawn="1"/>
        </p:nvSpPr>
        <p:spPr>
          <a:xfrm>
            <a:off x="571460" y="1052623"/>
            <a:ext cx="563526" cy="6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70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5456-20FC-48A7-BE67-71488B45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B51B5-1DF3-41CD-A957-E9A05361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0CD5D-2F5B-4547-8B71-EF4448AB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21205-E349-470A-A959-45D60D20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96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6D9F9-5A76-47FC-B76A-79DF99E98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946DF5-B260-48EA-A562-51A920C2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32BD4-E04A-4497-8494-72AA7909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73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7EEF-0759-477E-AA5C-EB9060CEB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F86D4-5180-4D02-9937-52B7F61EF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84DC1-0189-44BD-9FB8-DF70AE924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4F59F-8F03-4A4D-8859-9298A260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CA1F9-A38C-468E-ACB7-25764D97F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29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CC314C-387C-4945-A19D-3B87791BA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3BE1D-B9D6-4253-B297-6E1D1831D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456AE-EFB4-48B9-B590-443B6AC1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7FEF9-F08B-4826-9DD0-63FA658A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60E9F-2C2A-48BA-B6BF-563F870F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2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D173E30-8D43-43BA-9C8B-0C6B0D93C555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3" name="Title 12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0798330" y="188884"/>
            <a:ext cx="1189651" cy="466598"/>
            <a:chOff x="10465439" y="307418"/>
            <a:chExt cx="1509182" cy="591923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10465439" y="307418"/>
              <a:ext cx="1509182" cy="292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/>
                <a:t>Brought to you by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440" y="643620"/>
              <a:ext cx="1504237" cy="255721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9" y="138213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56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 color Non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8320-C2F3-46C3-B4BC-353FF8C9FD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02E0D2B-0B3A-4D03-BBA5-85486AFBEB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9235" y="1189177"/>
            <a:ext cx="11653525" cy="1985637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spcBef>
                <a:spcPts val="500"/>
              </a:spcBef>
              <a:buNone/>
              <a:defRPr sz="1961"/>
            </a:lvl2pPr>
            <a:lvl3pPr marL="224101" indent="0">
              <a:buNone/>
              <a:defRPr/>
            </a:lvl3pPr>
            <a:lvl4pPr marL="448193" indent="0">
              <a:buNone/>
              <a:defRPr/>
            </a:lvl4pPr>
            <a:lvl5pPr marL="67229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3874F-0249-4059-91A4-C3C3E20B96CF}"/>
              </a:ext>
            </a:extLst>
          </p:cNvPr>
          <p:cNvGrpSpPr/>
          <p:nvPr/>
        </p:nvGrpSpPr>
        <p:grpSpPr>
          <a:xfrm>
            <a:off x="8748348" y="5922331"/>
            <a:ext cx="3378388" cy="899669"/>
            <a:chOff x="8748348" y="5922331"/>
            <a:chExt cx="3378388" cy="899669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83B6909-2033-42BD-9A4D-3FEC5C764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4" y="5922331"/>
              <a:ext cx="841952" cy="89966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" name="Graphic 6">
              <a:extLst>
                <a:ext uri="{FF2B5EF4-FFF2-40B4-BE49-F238E27FC236}">
                  <a16:creationId xmlns:a16="http://schemas.microsoft.com/office/drawing/2014/main" id="{68EE7B85-1759-48DE-97BA-ECD5E8BED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8" y="6477929"/>
              <a:ext cx="2474640" cy="300106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022185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9" y="138213"/>
            <a:ext cx="1394902" cy="18395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C6846DC-9130-4857-BE95-4D5DC011C7D4}"/>
              </a:ext>
            </a:extLst>
          </p:cNvPr>
          <p:cNvGrpSpPr/>
          <p:nvPr userDrawn="1"/>
        </p:nvGrpSpPr>
        <p:grpSpPr>
          <a:xfrm>
            <a:off x="10798330" y="188884"/>
            <a:ext cx="1189651" cy="466598"/>
            <a:chOff x="10465439" y="307418"/>
            <a:chExt cx="1509182" cy="5919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5AEF72-5EED-45D9-8D06-ED140F785D79}"/>
                </a:ext>
              </a:extLst>
            </p:cNvPr>
            <p:cNvSpPr txBox="1"/>
            <p:nvPr userDrawn="1"/>
          </p:nvSpPr>
          <p:spPr>
            <a:xfrm>
              <a:off x="10465439" y="307418"/>
              <a:ext cx="1509182" cy="292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/>
                <a:t>Brought to you by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ACD8E2A-52B3-4581-8451-EA62B285DA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440" y="643620"/>
              <a:ext cx="1504237" cy="255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8264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9" y="138213"/>
            <a:ext cx="1394902" cy="18395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1608AA9-6E4B-45C4-86BC-7E32F7E44408}"/>
              </a:ext>
            </a:extLst>
          </p:cNvPr>
          <p:cNvGrpSpPr/>
          <p:nvPr userDrawn="1"/>
        </p:nvGrpSpPr>
        <p:grpSpPr>
          <a:xfrm>
            <a:off x="10798330" y="188884"/>
            <a:ext cx="1189651" cy="466598"/>
            <a:chOff x="10465439" y="307418"/>
            <a:chExt cx="1509182" cy="5919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AF8A8F-72CA-4C6F-81D7-E162785FB2EE}"/>
                </a:ext>
              </a:extLst>
            </p:cNvPr>
            <p:cNvSpPr txBox="1"/>
            <p:nvPr userDrawn="1"/>
          </p:nvSpPr>
          <p:spPr>
            <a:xfrm>
              <a:off x="10465439" y="307418"/>
              <a:ext cx="1509182" cy="292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/>
                <a:t>Brought to you by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6E5C33-DDF7-4627-9CF7-7C0BFC465B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440" y="643620"/>
              <a:ext cx="1504237" cy="255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9612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9" y="138213"/>
            <a:ext cx="1394902" cy="18395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440D663-563F-48EB-BE3C-632AA5967FB9}"/>
              </a:ext>
            </a:extLst>
          </p:cNvPr>
          <p:cNvGrpSpPr/>
          <p:nvPr userDrawn="1"/>
        </p:nvGrpSpPr>
        <p:grpSpPr>
          <a:xfrm>
            <a:off x="10798330" y="188884"/>
            <a:ext cx="1189651" cy="466598"/>
            <a:chOff x="10465439" y="307418"/>
            <a:chExt cx="1509182" cy="5919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D238B2-2A46-4A63-8E07-054FECEC8E12}"/>
                </a:ext>
              </a:extLst>
            </p:cNvPr>
            <p:cNvSpPr txBox="1"/>
            <p:nvPr userDrawn="1"/>
          </p:nvSpPr>
          <p:spPr>
            <a:xfrm>
              <a:off x="10465439" y="307418"/>
              <a:ext cx="1509182" cy="292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/>
                <a:t>Brought to you by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5A35331-615A-4682-B4E5-78B542B19E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440" y="643620"/>
              <a:ext cx="1504237" cy="255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84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9" y="138213"/>
            <a:ext cx="1394902" cy="18395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AB2F9E9-6EE7-443D-8CCC-27185EFCDB7D}"/>
              </a:ext>
            </a:extLst>
          </p:cNvPr>
          <p:cNvGrpSpPr/>
          <p:nvPr userDrawn="1"/>
        </p:nvGrpSpPr>
        <p:grpSpPr>
          <a:xfrm>
            <a:off x="10798330" y="188884"/>
            <a:ext cx="1189651" cy="466598"/>
            <a:chOff x="10465439" y="307418"/>
            <a:chExt cx="1509182" cy="59192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03AAAB-BEF4-4C7F-B06A-CE1A987CF3E8}"/>
                </a:ext>
              </a:extLst>
            </p:cNvPr>
            <p:cNvSpPr txBox="1"/>
            <p:nvPr userDrawn="1"/>
          </p:nvSpPr>
          <p:spPr>
            <a:xfrm>
              <a:off x="10465439" y="307418"/>
              <a:ext cx="1509182" cy="292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/>
                <a:t>Brought to you by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41654E-490D-421F-9ED9-3F87F12D47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440" y="643620"/>
              <a:ext cx="1504237" cy="255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9234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676591" y="185738"/>
            <a:ext cx="2311389" cy="469744"/>
            <a:chOff x="9042411" y="303427"/>
            <a:chExt cx="2932210" cy="595914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9221099" y="303427"/>
              <a:ext cx="1021762" cy="292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/>
                <a:t>Powered by</a:t>
              </a:r>
            </a:p>
          </p:txBody>
        </p:sp>
        <p:pic>
          <p:nvPicPr>
            <p:cNvPr id="16" name="Picture 2" descr="https://upload.wikimedia.org/wikipedia/commons/thumb/9/96/Microsoft_logo_(2012).svg/2000px-Microsoft_logo_(2012).svg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2411" y="627299"/>
              <a:ext cx="1194460" cy="254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 userDrawn="1"/>
          </p:nvSpPr>
          <p:spPr>
            <a:xfrm>
              <a:off x="10465439" y="307418"/>
              <a:ext cx="1509182" cy="292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/>
                <a:t>Brought to you by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440" y="643620"/>
              <a:ext cx="1504237" cy="255721"/>
            </a:xfrm>
            <a:prstGeom prst="rect">
              <a:avLst/>
            </a:prstGeom>
          </p:spPr>
        </p:pic>
        <p:cxnSp>
          <p:nvCxnSpPr>
            <p:cNvPr id="19" name="Straight Connector 18"/>
            <p:cNvCxnSpPr/>
            <p:nvPr userDrawn="1"/>
          </p:nvCxnSpPr>
          <p:spPr>
            <a:xfrm>
              <a:off x="10338619" y="344588"/>
              <a:ext cx="0" cy="5065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9" y="138213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1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9676591" y="185738"/>
            <a:ext cx="2311389" cy="469744"/>
            <a:chOff x="9042411" y="303427"/>
            <a:chExt cx="2932210" cy="595914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9221099" y="303427"/>
              <a:ext cx="1021762" cy="292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/>
                <a:t>Powered by</a:t>
              </a:r>
            </a:p>
          </p:txBody>
        </p:sp>
        <p:pic>
          <p:nvPicPr>
            <p:cNvPr id="19" name="Picture 2" descr="https://upload.wikimedia.org/wikipedia/commons/thumb/9/96/Microsoft_logo_(2012).svg/2000px-Microsoft_logo_(2012).svg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2411" y="627299"/>
              <a:ext cx="1194460" cy="254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 userDrawn="1"/>
          </p:nvSpPr>
          <p:spPr>
            <a:xfrm>
              <a:off x="10465439" y="307418"/>
              <a:ext cx="1509182" cy="292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/>
                <a:t>Brought to you by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440" y="643620"/>
              <a:ext cx="1504237" cy="255721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 userDrawn="1"/>
          </p:nvCxnSpPr>
          <p:spPr>
            <a:xfrm>
              <a:off x="10338619" y="344588"/>
              <a:ext cx="0" cy="5065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9" y="138213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9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9676591" y="185738"/>
            <a:ext cx="2311389" cy="469744"/>
            <a:chOff x="9042411" y="303427"/>
            <a:chExt cx="2932210" cy="595914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9221099" y="303427"/>
              <a:ext cx="1021762" cy="292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/>
                <a:t>Powered by</a:t>
              </a:r>
            </a:p>
          </p:txBody>
        </p:sp>
        <p:pic>
          <p:nvPicPr>
            <p:cNvPr id="19" name="Picture 2" descr="https://upload.wikimedia.org/wikipedia/commons/thumb/9/96/Microsoft_logo_(2012).svg/2000px-Microsoft_logo_(2012).svg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2411" y="627299"/>
              <a:ext cx="1194460" cy="254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 userDrawn="1"/>
          </p:nvSpPr>
          <p:spPr>
            <a:xfrm>
              <a:off x="10465439" y="307418"/>
              <a:ext cx="1509182" cy="292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dirty="0"/>
                <a:t>Brought to you by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440" y="643620"/>
              <a:ext cx="1504237" cy="255721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 userDrawn="1"/>
          </p:nvCxnSpPr>
          <p:spPr>
            <a:xfrm>
              <a:off x="10338619" y="344588"/>
              <a:ext cx="0" cy="5065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9" y="138213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9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D173E30-8D43-43BA-9C8B-0C6B0D93C55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101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4D1852-0B32-43A2-AF32-062E9EC37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547"/>
            <a:ext cx="12192000" cy="3316716"/>
            <a:chOff x="0" y="4547"/>
            <a:chExt cx="12192000" cy="33167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87464D-F58B-492E-A7E1-17EC8F31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47"/>
              <a:ext cx="12192000" cy="316706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0FA97E-93E9-45A9-967A-DD905690C756}"/>
                </a:ext>
              </a:extLst>
            </p:cNvPr>
            <p:cNvSpPr/>
            <p:nvPr/>
          </p:nvSpPr>
          <p:spPr>
            <a:xfrm>
              <a:off x="0" y="1892300"/>
              <a:ext cx="12192000" cy="1428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1C049FA-04F3-4E83-A400-653730E5E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1"/>
            <a:ext cx="3225800" cy="279904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65AE06-C1A4-479D-961E-89F2BE93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2" y="365125"/>
            <a:ext cx="1075055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D420E-5AA3-46FF-924E-C64826528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51265"/>
            <a:ext cx="10515600" cy="4125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446-2533-44B0-A61C-6E2640347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37094-828F-4507-8763-329969F4092C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5CCA6-6249-4EEF-8EB6-5880D7FD2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4EE8A-DDD1-41D0-8553-81C0B037F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81BBC1-20E7-4568-BB16-09A7F298515E}"/>
              </a:ext>
            </a:extLst>
          </p:cNvPr>
          <p:cNvSpPr/>
          <p:nvPr userDrawn="1"/>
        </p:nvSpPr>
        <p:spPr>
          <a:xfrm>
            <a:off x="571460" y="1052623"/>
            <a:ext cx="563526" cy="6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20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b="1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go.microsoft.com/fwlink/?LinkId=617172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hyperlink" Target="http://go.microsoft.com/fwlink/?LinkId=62332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2689529-04A6-4238-BE54-9F68ACFD2D8D}"/>
              </a:ext>
            </a:extLst>
          </p:cNvPr>
          <p:cNvGrpSpPr/>
          <p:nvPr/>
        </p:nvGrpSpPr>
        <p:grpSpPr>
          <a:xfrm>
            <a:off x="612291" y="3888266"/>
            <a:ext cx="10718318" cy="1700258"/>
            <a:chOff x="3917475" y="3393700"/>
            <a:chExt cx="8044384" cy="170025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68B0A8-6DF0-4D3F-88E3-62C0DFE1D25C}"/>
                </a:ext>
              </a:extLst>
            </p:cNvPr>
            <p:cNvSpPr txBox="1"/>
            <p:nvPr/>
          </p:nvSpPr>
          <p:spPr>
            <a:xfrm>
              <a:off x="3917476" y="3393700"/>
              <a:ext cx="776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solidFill>
                    <a:srgbClr val="505050"/>
                  </a:solidFill>
                  <a:cs typeface="Segoe UI" panose="020B0502040204020203" pitchFamily="34" charset="0"/>
                </a:rPr>
                <a:t>Pandiyan Murugan</a:t>
              </a:r>
              <a:endParaRPr lang="en-IN" sz="3200" dirty="0">
                <a:solidFill>
                  <a:srgbClr val="505050"/>
                </a:solidFill>
                <a:ea typeface="Lato" panose="020F050202020403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C51F4E-0C7A-4B60-8DD6-58A945560A87}"/>
                </a:ext>
              </a:extLst>
            </p:cNvPr>
            <p:cNvSpPr txBox="1"/>
            <p:nvPr/>
          </p:nvSpPr>
          <p:spPr>
            <a:xfrm>
              <a:off x="3917475" y="3993904"/>
              <a:ext cx="8044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  <a:t>Senior Software Engineer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907EBC-E3F2-4BBB-9CAC-FB6415727B58}"/>
                </a:ext>
              </a:extLst>
            </p:cNvPr>
            <p:cNvSpPr txBox="1"/>
            <p:nvPr/>
          </p:nvSpPr>
          <p:spPr>
            <a:xfrm>
              <a:off x="3917475" y="4509183"/>
              <a:ext cx="76401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505050"/>
                  </a:solidFill>
                  <a:cs typeface="Segoe UI" panose="020B0502040204020203" pitchFamily="34" charset="0"/>
                </a:rPr>
                <a:t>Building &amp; Publishing an angular library to </a:t>
              </a:r>
              <a:r>
                <a:rPr lang="en-US" sz="3200" b="1" dirty="0" err="1">
                  <a:solidFill>
                    <a:srgbClr val="505050"/>
                  </a:solidFill>
                  <a:cs typeface="Segoe UI" panose="020B0502040204020203" pitchFamily="34" charset="0"/>
                </a:rPr>
                <a:t>npm</a:t>
              </a:r>
              <a:endParaRPr lang="en-US" sz="2800" dirty="0">
                <a:solidFill>
                  <a:srgbClr val="505050"/>
                </a:solidFill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471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DADB32-C390-4559-85AD-F8F067E9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173E30-8D43-43BA-9C8B-0C6B0D93C555}" type="slidenum">
              <a:rPr lang="en-US" smtClean="0">
                <a:latin typeface="+mn-lt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>
              <a:latin typeface="+mn-lt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7FDFF6-7D53-4E18-95F3-DA1CD306A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161969"/>
              </p:ext>
            </p:extLst>
          </p:nvPr>
        </p:nvGraphicFramePr>
        <p:xfrm>
          <a:off x="643467" y="982260"/>
          <a:ext cx="10905068" cy="4893484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811909">
                  <a:extLst>
                    <a:ext uri="{9D8B030D-6E8A-4147-A177-3AD203B41FA5}">
                      <a16:colId xmlns:a16="http://schemas.microsoft.com/office/drawing/2014/main" val="1345344227"/>
                    </a:ext>
                  </a:extLst>
                </a:gridCol>
                <a:gridCol w="1881422">
                  <a:extLst>
                    <a:ext uri="{9D8B030D-6E8A-4147-A177-3AD203B41FA5}">
                      <a16:colId xmlns:a16="http://schemas.microsoft.com/office/drawing/2014/main" val="1627242936"/>
                    </a:ext>
                  </a:extLst>
                </a:gridCol>
                <a:gridCol w="3502331">
                  <a:extLst>
                    <a:ext uri="{9D8B030D-6E8A-4147-A177-3AD203B41FA5}">
                      <a16:colId xmlns:a16="http://schemas.microsoft.com/office/drawing/2014/main" val="1344204747"/>
                    </a:ext>
                  </a:extLst>
                </a:gridCol>
                <a:gridCol w="3709406">
                  <a:extLst>
                    <a:ext uri="{9D8B030D-6E8A-4147-A177-3AD203B41FA5}">
                      <a16:colId xmlns:a16="http://schemas.microsoft.com/office/drawing/2014/main" val="1453362470"/>
                    </a:ext>
                  </a:extLst>
                </a:gridCol>
              </a:tblGrid>
              <a:tr h="5659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>
                          <a:effectLst/>
                        </a:rPr>
                        <a:t>Build / Bundler / Consumer</a:t>
                      </a:r>
                      <a:endParaRPr lang="en-IN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>
                          <a:effectLst/>
                        </a:rPr>
                        <a:t>Module Format</a:t>
                      </a:r>
                      <a:endParaRPr lang="en-IN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>
                          <a:effectLst/>
                        </a:rPr>
                        <a:t>Primary Entry Point resolves to</a:t>
                      </a:r>
                      <a:endParaRPr lang="en-IN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>
                          <a:effectLst/>
                        </a:rPr>
                        <a:t>Secondary Entry Points resolves to</a:t>
                      </a:r>
                      <a:endParaRPr lang="en-IN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extLst>
                  <a:ext uri="{0D108BD9-81ED-4DB2-BD59-A6C34878D82A}">
                    <a16:rowId xmlns:a16="http://schemas.microsoft.com/office/drawing/2014/main" val="49124341"/>
                  </a:ext>
                </a:extLst>
              </a:tr>
              <a:tr h="7659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WebPack (optimized) / Closure Compiler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ESM+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ES2015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(flattened)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fesm2015/core.js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fesm2015/testing.js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extLst>
                  <a:ext uri="{0D108BD9-81ED-4DB2-BD59-A6C34878D82A}">
                    <a16:rowId xmlns:a16="http://schemas.microsoft.com/office/drawing/2014/main" val="2199101365"/>
                  </a:ext>
                </a:extLst>
              </a:tr>
              <a:tr h="5659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CLI / Rollup / WebPack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ESM+ES5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(flattened)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fesm5/core.js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fesm5/testing.js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extLst>
                  <a:ext uri="{0D108BD9-81ED-4DB2-BD59-A6C34878D82A}">
                    <a16:rowId xmlns:a16="http://schemas.microsoft.com/office/drawing/2014/main" val="2081068279"/>
                  </a:ext>
                </a:extLst>
              </a:tr>
              <a:tr h="5659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WebPack v4 (optimized)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ESM+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ES2015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esm2015/core.js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esm2015/testing/testing.js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extLst>
                  <a:ext uri="{0D108BD9-81ED-4DB2-BD59-A6C34878D82A}">
                    <a16:rowId xmlns:a16="http://schemas.microsoft.com/office/drawing/2014/main" val="418637663"/>
                  </a:ext>
                </a:extLst>
              </a:tr>
              <a:tr h="5659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WebPack v4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ESM+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ES5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esm5/core.js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esm5/testing/testing.js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extLst>
                  <a:ext uri="{0D108BD9-81ED-4DB2-BD59-A6C34878D82A}">
                    <a16:rowId xmlns:a16="http://schemas.microsoft.com/office/drawing/2014/main" val="4217006700"/>
                  </a:ext>
                </a:extLst>
              </a:tr>
              <a:tr h="7659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Plunker / Fiddle / ES5 / script tag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UMD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Requires manual resolution by the developer to: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bundles/core.umd.js and bundles/core.umd.min.js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Requires manual resolution by the developer to: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bundles/core-testing.umd.js 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extLst>
                  <a:ext uri="{0D108BD9-81ED-4DB2-BD59-A6C34878D82A}">
                    <a16:rowId xmlns:a16="http://schemas.microsoft.com/office/drawing/2014/main" val="1115917968"/>
                  </a:ext>
                </a:extLst>
              </a:tr>
              <a:tr h="3659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Node.js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UMD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bundles/core.umd.js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bundles/core-testing.umd.js 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extLst>
                  <a:ext uri="{0D108BD9-81ED-4DB2-BD59-A6C34878D82A}">
                    <a16:rowId xmlns:a16="http://schemas.microsoft.com/office/drawing/2014/main" val="1551336783"/>
                  </a:ext>
                </a:extLst>
              </a:tr>
              <a:tr h="3659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TypeScript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ESM+d.ts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core.d.ts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testing/testing.d.ts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extLst>
                  <a:ext uri="{0D108BD9-81ED-4DB2-BD59-A6C34878D82A}">
                    <a16:rowId xmlns:a16="http://schemas.microsoft.com/office/drawing/2014/main" val="3530119076"/>
                  </a:ext>
                </a:extLst>
              </a:tr>
              <a:tr h="3659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AOT compilation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.metadata.json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@angular/core/core.metadata.json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@angular/core/testing.metadata.json</a:t>
                      </a:r>
                      <a:endParaRPr lang="en-IN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41169" marR="45564" marT="70583" marB="70583"/>
                </a:tc>
                <a:extLst>
                  <a:ext uri="{0D108BD9-81ED-4DB2-BD59-A6C34878D82A}">
                    <a16:rowId xmlns:a16="http://schemas.microsoft.com/office/drawing/2014/main" val="2370066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5501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2CB52-98D2-4260-B80E-95F13AAB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C9334-19A5-42D5-AB95-88A57339C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971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173E30-8D43-43BA-9C8B-0C6B0D93C555}" type="slidenum">
              <a:rPr lang="en-US" smtClean="0">
                <a:latin typeface="+mn-lt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563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8D50A6-2F8F-44D8-887C-4D66E556C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0BB874-D34D-4FA9-A7DC-8B7B757BE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A3CA8D-00A8-4DF3-BA36-CF9E18D9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Image result for heaviest object in the universe node modules">
            <a:extLst>
              <a:ext uri="{FF2B5EF4-FFF2-40B4-BE49-F238E27FC236}">
                <a16:creationId xmlns:a16="http://schemas.microsoft.com/office/drawing/2014/main" id="{901AFEAB-2BA0-4254-B219-2FFB4DCF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8100"/>
            <a:ext cx="9429750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533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672259-99AF-465C-B538-0A9F3DF0B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package?</a:t>
            </a:r>
            <a:endParaRPr lang="en-IN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EDE3EF9-2A56-46BA-A762-1656911D2FF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4D688F-AF7B-4429-B1A1-4382161CF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D173E30-8D43-43BA-9C8B-0C6B0D93C555}" type="slidenum">
              <a:rPr lang="en-IN" smtClean="0"/>
              <a:pPr/>
              <a:t>13</a:t>
            </a:fld>
            <a:endParaRPr lang="en-IN" dirty="0"/>
          </a:p>
        </p:txBody>
      </p:sp>
      <p:pic>
        <p:nvPicPr>
          <p:cNvPr id="1028" name="Picture 4" descr="Image result for create things you wish existed">
            <a:extLst>
              <a:ext uri="{FF2B5EF4-FFF2-40B4-BE49-F238E27FC236}">
                <a16:creationId xmlns:a16="http://schemas.microsoft.com/office/drawing/2014/main" id="{046C7816-AD80-4ACF-A15C-AAD16A0D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13" y="984250"/>
            <a:ext cx="5772150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59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2D0F-CAEB-4E4B-94EB-1F434C2D8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Thanks, Keep supporting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grpSp>
        <p:nvGrpSpPr>
          <p:cNvPr id="8" name="Tell Me Instructions" descr="Select the Tell Me button and type what you want to know.">
            <a:extLst>
              <a:ext uri="{FF2B5EF4-FFF2-40B4-BE49-F238E27FC236}">
                <a16:creationId xmlns:a16="http://schemas.microsoft.com/office/drawing/2014/main" id="{5E32E395-ADEF-4D98-83D0-C803D6E90C40}"/>
              </a:ext>
            </a:extLst>
          </p:cNvPr>
          <p:cNvGrpSpPr/>
          <p:nvPr/>
        </p:nvGrpSpPr>
        <p:grpSpPr>
          <a:xfrm>
            <a:off x="556427" y="3166632"/>
            <a:ext cx="3902848" cy="731395"/>
            <a:chOff x="459513" y="3545956"/>
            <a:chExt cx="3902848" cy="731395"/>
          </a:xfrm>
        </p:grpSpPr>
        <p:sp>
          <p:nvSpPr>
            <p:cNvPr id="9" name="Content Placeholder 4">
              <a:extLst>
                <a:ext uri="{FF2B5EF4-FFF2-40B4-BE49-F238E27FC236}">
                  <a16:creationId xmlns:a16="http://schemas.microsoft.com/office/drawing/2014/main" id="{259DF350-67AF-4C4A-B789-9F66ABD8C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459513" y="3781526"/>
              <a:ext cx="3902848" cy="4958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Tx/>
                <a:buNone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14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71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24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and click the bell icon.</a:t>
              </a:r>
            </a:p>
          </p:txBody>
        </p:sp>
        <p:sp>
          <p:nvSpPr>
            <p:cNvPr id="10" name="Text Placeholder 6">
              <a:extLst>
                <a:ext uri="{FF2B5EF4-FFF2-40B4-BE49-F238E27FC236}">
                  <a16:creationId xmlns:a16="http://schemas.microsoft.com/office/drawing/2014/main" id="{05351FBF-AC57-407C-ADE2-0D04C1EDB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533399" y="3545956"/>
              <a:ext cx="3050629" cy="302521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Tx/>
                <a:buNone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14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71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Subscribe to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CF3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Efficient User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2" name="Links Instructions" descr="Select The Arrow When In Slide Show Mode">
            <a:extLst>
              <a:ext uri="{FF2B5EF4-FFF2-40B4-BE49-F238E27FC236}">
                <a16:creationId xmlns:a16="http://schemas.microsoft.com/office/drawing/2014/main" id="{72C1777C-62D4-43BD-940B-1A8A197209C2}"/>
              </a:ext>
            </a:extLst>
          </p:cNvPr>
          <p:cNvSpPr txBox="1">
            <a:spLocks/>
          </p:cNvSpPr>
          <p:nvPr/>
        </p:nvSpPr>
        <p:spPr>
          <a:xfrm>
            <a:off x="6200668" y="3306526"/>
            <a:ext cx="3286125" cy="687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Developer blogs</a:t>
            </a:r>
          </a:p>
        </p:txBody>
      </p:sp>
      <p:sp>
        <p:nvSpPr>
          <p:cNvPr id="11" name="WebLinks" descr="Links to the PowerPoint team blog, free PowerPoint training, and a survey about this tour.">
            <a:extLst>
              <a:ext uri="{FF2B5EF4-FFF2-40B4-BE49-F238E27FC236}">
                <a16:creationId xmlns:a16="http://schemas.microsoft.com/office/drawing/2014/main" id="{BE296664-1FAF-464C-B316-DB9F9C0F6211}"/>
              </a:ext>
            </a:extLst>
          </p:cNvPr>
          <p:cNvSpPr/>
          <p:nvPr/>
        </p:nvSpPr>
        <p:spPr>
          <a:xfrm>
            <a:off x="6902854" y="3985424"/>
            <a:ext cx="4276725" cy="1150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C0CF3A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efficientuser.com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CF3A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C0CF3A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nullablereference.wordpress.com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CF3A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3" name="PPT Blog Button" descr="Click to visit the PowerPoint team blog when in Slide Show Mode">
            <a:hlinkClick r:id="rId2" tooltip="Select here to visit the PowerPoint team blog."/>
            <a:extLst>
              <a:ext uri="{FF2B5EF4-FFF2-40B4-BE49-F238E27FC236}">
                <a16:creationId xmlns:a16="http://schemas.microsoft.com/office/drawing/2014/main" id="{695A9CAB-1C3C-4D51-991C-43430DDDD7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93" y="4137247"/>
            <a:ext cx="393068" cy="393068"/>
          </a:xfrm>
          <a:prstGeom prst="rect">
            <a:avLst/>
          </a:prstGeom>
        </p:spPr>
      </p:pic>
      <p:pic>
        <p:nvPicPr>
          <p:cNvPr id="14" name="Free Training Button" descr="Click to view free PowerPoint training when in Slide Show Mode">
            <a:hlinkClick r:id="rId4" tooltip="Select here to go to free PowerPoint training."/>
            <a:extLst>
              <a:ext uri="{FF2B5EF4-FFF2-40B4-BE49-F238E27FC236}">
                <a16:creationId xmlns:a16="http://schemas.microsoft.com/office/drawing/2014/main" id="{49A31EDC-265A-4237-9C82-FCD4683E21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93" y="4784581"/>
            <a:ext cx="393068" cy="393068"/>
          </a:xfrm>
          <a:prstGeom prst="rect">
            <a:avLst/>
          </a:prstGeom>
        </p:spPr>
      </p:pic>
      <p:pic>
        <p:nvPicPr>
          <p:cNvPr id="6146" name="Picture 2" descr="Image result for youtube subscribe button">
            <a:extLst>
              <a:ext uri="{FF2B5EF4-FFF2-40B4-BE49-F238E27FC236}">
                <a16:creationId xmlns:a16="http://schemas.microsoft.com/office/drawing/2014/main" id="{048D9635-25EB-463A-A016-3890E1C08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13" y="3958648"/>
            <a:ext cx="2786287" cy="75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318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3" name="Picture 2" descr="Image result for why">
            <a:extLst>
              <a:ext uri="{FF2B5EF4-FFF2-40B4-BE49-F238E27FC236}">
                <a16:creationId xmlns:a16="http://schemas.microsoft.com/office/drawing/2014/main" id="{58F55FAB-E17A-4DB5-A786-01424CC244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616033"/>
            <a:ext cx="10905066" cy="36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BAE99-A514-4224-8643-FF14C42C4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173E30-8D43-43BA-9C8B-0C6B0D93C555}" type="slidenum">
              <a:rPr lang="en-US">
                <a:solidFill>
                  <a:srgbClr val="FFFFFF"/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46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40E230-F822-4A0F-A853-AC064983A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D46511-8DC0-4C9B-A39D-8609F857BF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D173E30-8D43-43BA-9C8B-0C6B0D93C555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D7CA78-B0FD-46AB-8D82-750B7D18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D11E4D76-F889-4CFD-9780-BD01A16F3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6350"/>
            <a:ext cx="121920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90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32A445-D507-44F5-8C56-98C78FD31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10" y="1825625"/>
            <a:ext cx="7456780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6D3D50-7E2F-4102-8121-E7C95D4E2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D173E30-8D43-43BA-9C8B-0C6B0D93C555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8BB30B-0569-4289-B983-FD8C740F8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/>
              <a:t>Quick solution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944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0E7536-0F30-4032-89D0-1503BDBA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Quality of a package</a:t>
            </a:r>
          </a:p>
        </p:txBody>
      </p:sp>
      <p:cxnSp>
        <p:nvCxnSpPr>
          <p:cNvPr id="19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3FA4AB8E-B904-418B-A993-D8AB4256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latin typeface="+mn-lt"/>
                <a:cs typeface="+mn-cs"/>
              </a:rPr>
              <a:t>Work with AOT</a:t>
            </a:r>
          </a:p>
          <a:p>
            <a:r>
              <a:rPr lang="en-US" sz="2400">
                <a:latin typeface="+mn-lt"/>
                <a:cs typeface="+mn-cs"/>
              </a:rPr>
              <a:t>Properly bundled and distributed</a:t>
            </a:r>
          </a:p>
          <a:p>
            <a:r>
              <a:rPr lang="en-US" sz="2400">
                <a:latin typeface="+mn-lt"/>
                <a:cs typeface="+mn-cs"/>
              </a:rPr>
              <a:t>Platform independent</a:t>
            </a:r>
          </a:p>
          <a:p>
            <a:r>
              <a:rPr lang="en-US" sz="2400">
                <a:latin typeface="+mn-lt"/>
                <a:cs typeface="+mn-cs"/>
              </a:rPr>
              <a:t>Work well with Typescript (compile time checking)</a:t>
            </a:r>
          </a:p>
          <a:p>
            <a:r>
              <a:rPr lang="en-US" sz="2400">
                <a:latin typeface="+mn-lt"/>
                <a:cs typeface="+mn-cs"/>
              </a:rPr>
              <a:t>Tree shakeable, dead code elimination</a:t>
            </a:r>
          </a:p>
          <a:p>
            <a:endParaRPr lang="en-US" sz="2400">
              <a:latin typeface="+mn-lt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B48CC2-20E3-4D57-BA2A-62051C5B0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71516" y="6033479"/>
            <a:ext cx="7822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173E30-8D43-43BA-9C8B-0C6B0D93C555}" type="slidenum">
              <a:rPr lang="en-US" sz="1050">
                <a:solidFill>
                  <a:schemeClr val="tx1">
                    <a:alpha val="80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5</a:t>
            </a:fld>
            <a:endParaRPr lang="en-US" sz="1050">
              <a:solidFill>
                <a:schemeClr val="tx1">
                  <a:alpha val="8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521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7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Image result for angular package format">
            <a:extLst>
              <a:ext uri="{FF2B5EF4-FFF2-40B4-BE49-F238E27FC236}">
                <a16:creationId xmlns:a16="http://schemas.microsoft.com/office/drawing/2014/main" id="{678EBD38-4966-4328-BB88-E0FF95EEE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r="946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3663432-7425-4044-A8A0-CF22F6304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  <a:latin typeface="+mj-lt"/>
                <a:cs typeface="+mj-cs"/>
              </a:rPr>
              <a:t>Angular Package Format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9587C3-3F38-46FB-B82C-853CB9FC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D173E30-8D43-43BA-9C8B-0C6B0D93C555}" type="slidenum">
              <a:rPr lang="en-US">
                <a:solidFill>
                  <a:srgbClr val="FFFFFF"/>
                </a:solidFill>
                <a:latin typeface="Calibri" panose="020F0502020204030204"/>
                <a:cs typeface="+mn-cs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rgbClr val="FFFFFF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246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4EFD4-D800-432E-B925-4B017A38A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6A18E3-A9CA-4DE1-A261-AA17CCE6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D173E30-8D43-43BA-9C8B-0C6B0D93C555}" type="slidenum">
              <a:rPr lang="en-IN" smtClean="0"/>
              <a:t>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F27DCD-F7C4-4490-9A81-A21CE298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32" y="670957"/>
            <a:ext cx="9871135" cy="615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20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E1CB6F4-C84F-4B9E-9FC3-3C07CE681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Angular Package Format Document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6967E0-70C2-4A35-BE02-CE9E12745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173E30-8D43-43BA-9C8B-0C6B0D93C555}" type="slidenum">
              <a:rPr lang="en-US" sz="1000" smtClean="0">
                <a:solidFill>
                  <a:srgbClr val="898989"/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8</a:t>
            </a:fld>
            <a:endParaRPr lang="en-US" sz="1000">
              <a:solidFill>
                <a:srgbClr val="898989"/>
              </a:solidFill>
              <a:latin typeface="+mn-lt"/>
              <a:cs typeface="+mn-cs"/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4119F6F3-99AC-4BA0-ADBF-992744A7B4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6277816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6212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9425D4AB-CD98-4DD6-9398-3C8961DE0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69" y="0"/>
            <a:ext cx="755293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97818316-E7CB-4E73-AF79-E9CAB873E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334822-ECA8-45E0-9394-93839A1CC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67" y="802955"/>
            <a:ext cx="413369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000000"/>
                </a:solidFill>
                <a:latin typeface="+mj-lt"/>
                <a:cs typeface="+mj-cs"/>
              </a:rPr>
              <a:t>Usage scenarios &amp; environments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8B47C9F-A960-4902-8507-38F18DD3D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695" y="511733"/>
            <a:ext cx="1857636" cy="185763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3" name="Picture 5" descr="Image result for jsfiddle icon">
            <a:extLst>
              <a:ext uri="{FF2B5EF4-FFF2-40B4-BE49-F238E27FC236}">
                <a16:creationId xmlns:a16="http://schemas.microsoft.com/office/drawing/2014/main" id="{FFEE26B6-C114-4D85-9443-14A4B6535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45" y="871183"/>
            <a:ext cx="1138736" cy="113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DC4B1559-A2AA-4D43-8399-7D3B2018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68" y="2421682"/>
            <a:ext cx="4133360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  <a:latin typeface="+mn-lt"/>
                <a:cs typeface="+mn-cs"/>
              </a:rPr>
              <a:t>WebPack (optimized) / Closure Compiler</a:t>
            </a:r>
          </a:p>
          <a:p>
            <a:r>
              <a:rPr lang="en-US" sz="2000">
                <a:solidFill>
                  <a:srgbClr val="000000"/>
                </a:solidFill>
                <a:latin typeface="+mn-lt"/>
                <a:cs typeface="+mn-cs"/>
              </a:rPr>
              <a:t>Plunker / Fiddle / ES5 / script tag</a:t>
            </a:r>
          </a:p>
          <a:p>
            <a:r>
              <a:rPr lang="en-US" sz="2000">
                <a:solidFill>
                  <a:srgbClr val="000000"/>
                </a:solidFill>
                <a:latin typeface="+mn-lt"/>
                <a:cs typeface="+mn-cs"/>
              </a:rPr>
              <a:t>Node.js</a:t>
            </a:r>
          </a:p>
          <a:p>
            <a:r>
              <a:rPr lang="en-US" sz="2000">
                <a:solidFill>
                  <a:srgbClr val="000000"/>
                </a:solidFill>
                <a:latin typeface="+mn-lt"/>
                <a:cs typeface="+mn-cs"/>
              </a:rPr>
              <a:t>TypeScript</a:t>
            </a:r>
          </a:p>
          <a:p>
            <a:r>
              <a:rPr lang="en-US" sz="2000">
                <a:solidFill>
                  <a:srgbClr val="000000"/>
                </a:solidFill>
                <a:latin typeface="+mn-lt"/>
                <a:cs typeface="+mn-cs"/>
              </a:rPr>
              <a:t>AOT compilation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4E15E95-445D-4A45-BC1E-8468CE1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677" y="2933578"/>
            <a:ext cx="2737876" cy="273787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996" y="-26552"/>
            <a:ext cx="4082004" cy="3428999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5" name="Picture 7" descr="Image result for nodejs">
            <a:extLst>
              <a:ext uri="{FF2B5EF4-FFF2-40B4-BE49-F238E27FC236}">
                <a16:creationId xmlns:a16="http://schemas.microsoft.com/office/drawing/2014/main" id="{E25F877C-1847-4AF6-BDBE-2FB0419F3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650" y="-234494"/>
            <a:ext cx="2938186" cy="29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Image result for typescript icon">
            <a:extLst>
              <a:ext uri="{FF2B5EF4-FFF2-40B4-BE49-F238E27FC236}">
                <a16:creationId xmlns:a16="http://schemas.microsoft.com/office/drawing/2014/main" id="{FD28B154-6C05-4C7A-825D-CAADA9764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156" y="3532488"/>
            <a:ext cx="1588917" cy="158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8B0BDB-ABE3-4946-A141-2F48F1F02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15720" y="6223702"/>
            <a:ext cx="570728" cy="314067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D173E30-8D43-43BA-9C8B-0C6B0D93C555}" type="slidenum">
              <a:rPr lang="en-US" sz="900" smtClean="0">
                <a:solidFill>
                  <a:srgbClr val="898989"/>
                </a:solidFill>
                <a:latin typeface="+mn-lt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900">
              <a:solidFill>
                <a:srgbClr val="898989"/>
              </a:solidFill>
              <a:latin typeface="+mn-lt"/>
              <a:cs typeface="+mn-cs"/>
            </a:endParaRPr>
          </a:p>
        </p:txBody>
      </p:sp>
      <p:sp>
        <p:nvSpPr>
          <p:cNvPr id="99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3618" y="4326947"/>
            <a:ext cx="3068382" cy="2540529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1" name="Picture 3" descr="Image result for web pack icon">
            <a:extLst>
              <a:ext uri="{FF2B5EF4-FFF2-40B4-BE49-F238E27FC236}">
                <a16:creationId xmlns:a16="http://schemas.microsoft.com/office/drawing/2014/main" id="{2D63E11F-3956-4F43-AFA0-98C189240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997" y="4781925"/>
            <a:ext cx="2294074" cy="229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245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ontserra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maze Theme">
  <a:themeElements>
    <a:clrScheme name="Amaz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107C10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nt to Amaze Your Students-steps.potx" id="{DDF82B36-D49E-4FEB-AA4C-8FF22CACDE9E}" vid="{960F9124-D33D-4D54-87F8-D9AD1F4A778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81F81DC5BEF84096615F0BA9929F51" ma:contentTypeVersion="2" ma:contentTypeDescription="Create a new document." ma:contentTypeScope="" ma:versionID="0a5f5797e8191b0eb0c5e3098c4ac85f">
  <xsd:schema xmlns:xsd="http://www.w3.org/2001/XMLSchema" xmlns:xs="http://www.w3.org/2001/XMLSchema" xmlns:p="http://schemas.microsoft.com/office/2006/metadata/properties" xmlns:ns2="6572b90b-9a27-40e9-bbdc-d32d2d31ad39" targetNamespace="http://schemas.microsoft.com/office/2006/metadata/properties" ma:root="true" ma:fieldsID="f46122011700eca45fa8c383875aacad" ns2:_="">
    <xsd:import namespace="6572b90b-9a27-40e9-bbdc-d32d2d31ad3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72b90b-9a27-40e9-bbdc-d32d2d31ad3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3D9159-1EB3-42F9-9A64-6E02005876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71132C-3358-4741-BAB2-A58FBA8206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72b90b-9a27-40e9-bbdc-d32d2d31ad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7F3881-6EB3-4E38-8DD5-FEAF14887EA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572b90b-9a27-40e9-bbdc-d32d2d31ad3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321</Words>
  <Application>Microsoft Office PowerPoint</Application>
  <PresentationFormat>Widescreen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Lato</vt:lpstr>
      <vt:lpstr>Montserrat</vt:lpstr>
      <vt:lpstr>Segoe UI</vt:lpstr>
      <vt:lpstr>Segoe UI Black</vt:lpstr>
      <vt:lpstr>Segoe UI Light</vt:lpstr>
      <vt:lpstr>Wingdings</vt:lpstr>
      <vt:lpstr>Office Theme</vt:lpstr>
      <vt:lpstr>Amaze Theme</vt:lpstr>
      <vt:lpstr>PowerPoint Presentation</vt:lpstr>
      <vt:lpstr>PowerPoint Presentation</vt:lpstr>
      <vt:lpstr>PowerPoint Presentation</vt:lpstr>
      <vt:lpstr>Quick solution</vt:lpstr>
      <vt:lpstr>Quality of a package</vt:lpstr>
      <vt:lpstr>Angular Package Format</vt:lpstr>
      <vt:lpstr>PowerPoint Presentation</vt:lpstr>
      <vt:lpstr>Angular Package Format Document</vt:lpstr>
      <vt:lpstr>Usage scenarios &amp; environments</vt:lpstr>
      <vt:lpstr>PowerPoint Presentation</vt:lpstr>
      <vt:lpstr>Demo</vt:lpstr>
      <vt:lpstr>PowerPoint Presentation</vt:lpstr>
      <vt:lpstr>npm package?</vt:lpstr>
      <vt:lpstr>Thanks, Keep supporting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Pandiyan Murugan</dc:creator>
  <cp:lastModifiedBy>Pandiyan Murugan</cp:lastModifiedBy>
  <cp:revision>2</cp:revision>
  <dcterms:created xsi:type="dcterms:W3CDTF">2019-03-21T06:43:50Z</dcterms:created>
  <dcterms:modified xsi:type="dcterms:W3CDTF">2019-03-21T07:14:25Z</dcterms:modified>
</cp:coreProperties>
</file>